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4007-D117-484F-85D3-BF8261B5C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A9F14-B2F8-46A8-BB00-6A38AA82D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C374-8866-4CBC-81D1-F2011C6B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D6A3-F4A0-4156-BC0E-EA747D51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DEDCD-6429-4DB9-9CB0-79AF979C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3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B39E-31ED-40AA-AAC4-9B8031FD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5A02C-FB6A-4A12-9400-9BA6CC575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233E-F396-4065-8FC7-72C2130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0373B-1FF2-4BDF-985C-2B168F5F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5F06-A187-47CD-A35C-CC7AA27D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4D55D-E3DA-40BC-9300-2E4B4FC4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AF8D6-D8D6-4C5F-B82B-E66BA9E2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FE88-7B84-478F-8BA5-AC75BADA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82FD9-71A2-4F40-A1ED-EA60A005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7A9A4-1059-49D3-8459-6D4E375F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DA07-7866-4E88-83CF-095D831E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8FA99-9637-45A4-B658-4BB0B7974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3FEB0-102D-4405-A6B2-9F33BE7F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7215C-09FE-4510-908C-F1B3B40B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D79D-568E-4A5C-9005-90DBA250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8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F690-E8D2-410C-8BD3-040015E3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07CE6-A1B7-40A9-BF28-B2BF0D58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F777-CBC9-4783-9144-2F01ED47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C0509-7EFF-4903-B591-1BCFEF40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8F69-BD0A-4F90-ACF4-92F1091D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6F41-435D-4578-AABD-4888CDFA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5441-6EBA-48F6-97E5-CE6327B51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BAA36-47A8-439F-8E43-E3D21D2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1A9DA-435F-4530-9EA9-0935CC67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2F65-8008-46F9-B173-4B4758D6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1935A-AB1B-4EEF-B260-F2D71505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6747-33B8-45E3-A016-5AC2F0A3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AC8CC-6EA6-4C8C-A2E9-D04BE78E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6FD18-60D7-4788-B802-375CB47FC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A5C4A-3C3C-4D7D-B094-01B69267C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A590E-5736-434B-8B08-BC2C70057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57FBC-6E85-42D6-AA19-F6C68E77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459D0-445C-48C4-B171-FF58234C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563C7-A33F-4D00-91DE-4D025C9F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2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E5EE-8957-4542-A3FF-9BD29C76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7C8E-D65B-46D0-AFB9-8B6BACB9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C180-91C4-42B1-AC59-5D1C02A2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BB6E7-921A-4963-A72A-FAABA7A9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8C22D-CD40-47BC-A7EF-C4850611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E9FC-D486-4023-BFA3-4B9BE71C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692C0-D25F-4DAC-BC49-E6FA2FFB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5E1F-F68D-4E0E-A3F4-DA0D1912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71DF-443F-42DA-B8AC-B1233760B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903EA-B00D-4916-A573-3CB599D03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633F3-4910-455A-A539-B543564E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1EF57-DA86-44C1-9EFA-20B0D519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D961D-E0E4-4425-B887-31B4FBE5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6168-2098-403D-932A-52363323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6DCFD-6A11-4CD5-8C35-0CC509778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0C7A2-8E66-486C-9693-E7B548AF4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74367-B175-4AF7-82BC-FCDA8907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65FB0-6741-4CF9-A6C5-4CFB99F6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3B92-F33B-49E8-8A88-6F9EC247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6FE3E-9A1D-4979-AC69-85324D9E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4720A-799D-4FE7-B1B3-E355CF95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CEA97-0EAB-4909-AC0E-C8F9B7328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6D0E-524F-47F6-B4B4-9C4A7108E00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68850-20A5-4CE8-A833-FE65739BA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D8FA-A8A9-4BCD-83AF-4CCB6BC4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62B4-E171-4B40-A093-BC77E4B4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7F47-6528-4A82-B5D9-8A0A3987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902124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Royan International Hybrid Congress (202</a:t>
            </a:r>
            <a:r>
              <a:rPr lang="fa-IR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D86AC-BEF7-4DDA-ACC8-C0EB926F1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502324"/>
            <a:ext cx="3932237" cy="2251493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Presentation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A844B-24F7-415F-8DE0-4229D06C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08" y="0"/>
            <a:ext cx="488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9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E50D-6456-4FD0-A24D-21D651BB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Abstract Title </a:t>
            </a:r>
          </a:p>
          <a:p>
            <a:endParaRPr lang="en-US" dirty="0"/>
          </a:p>
          <a:p>
            <a:r>
              <a:rPr lang="en-US" b="1" dirty="0"/>
              <a:t>Authors’ Name </a:t>
            </a:r>
          </a:p>
          <a:p>
            <a:r>
              <a:rPr lang="en-US" b="1" dirty="0"/>
              <a:t>Affiliation Addresses</a:t>
            </a:r>
          </a:p>
        </p:txBody>
      </p:sp>
      <p:pic>
        <p:nvPicPr>
          <p:cNvPr id="4" name="Content Placeholder 36" descr="1.JPG">
            <a:extLst>
              <a:ext uri="{FF2B5EF4-FFF2-40B4-BE49-F238E27FC236}">
                <a16:creationId xmlns:a16="http://schemas.microsoft.com/office/drawing/2014/main" id="{A7A0DB66-1ECF-4A91-8411-6CB0A1DA6C8F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" y="74645"/>
            <a:ext cx="12113500" cy="1539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6" descr="1.JPG">
            <a:extLst>
              <a:ext uri="{FF2B5EF4-FFF2-40B4-BE49-F238E27FC236}">
                <a16:creationId xmlns:a16="http://schemas.microsoft.com/office/drawing/2014/main" id="{1874EAED-5AA5-4393-989E-4E9245FE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3500" cy="15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6812-9596-4CCA-819A-0870F2BD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Objective/Background:</a:t>
            </a:r>
          </a:p>
        </p:txBody>
      </p:sp>
      <p:pic>
        <p:nvPicPr>
          <p:cNvPr id="4" name="Content Placeholder 36" descr="1.JPG">
            <a:extLst>
              <a:ext uri="{FF2B5EF4-FFF2-40B4-BE49-F238E27FC236}">
                <a16:creationId xmlns:a16="http://schemas.microsoft.com/office/drawing/2014/main" id="{FF0BE48A-5733-4067-93AB-E6E55A1A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3500" cy="15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6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EFD53-D1E9-4C92-9B31-7FD0DF50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Materials &amp; Method:</a:t>
            </a:r>
          </a:p>
        </p:txBody>
      </p:sp>
      <p:pic>
        <p:nvPicPr>
          <p:cNvPr id="6" name="Content Placeholder 36" descr="1.JPG">
            <a:extLst>
              <a:ext uri="{FF2B5EF4-FFF2-40B4-BE49-F238E27FC236}">
                <a16:creationId xmlns:a16="http://schemas.microsoft.com/office/drawing/2014/main" id="{15402310-611F-4FC3-9976-1EF38204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" y="0"/>
            <a:ext cx="12113500" cy="15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A4DA-3DC5-48FF-875D-487CDCEF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Results:</a:t>
            </a:r>
          </a:p>
        </p:txBody>
      </p:sp>
      <p:pic>
        <p:nvPicPr>
          <p:cNvPr id="6" name="Content Placeholder 36" descr="1.JPG">
            <a:extLst>
              <a:ext uri="{FF2B5EF4-FFF2-40B4-BE49-F238E27FC236}">
                <a16:creationId xmlns:a16="http://schemas.microsoft.com/office/drawing/2014/main" id="{6474A018-8FF6-48AC-ACB0-62F1BB04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" y="0"/>
            <a:ext cx="12113500" cy="15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6A0B-2150-4BD1-9197-3231C334C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Conclusion </a:t>
            </a:r>
            <a:r>
              <a:rPr lang="en-US" b="1"/>
              <a:t>and Discussion: </a:t>
            </a:r>
            <a:endParaRPr lang="en-US" b="1" dirty="0"/>
          </a:p>
        </p:txBody>
      </p:sp>
      <p:pic>
        <p:nvPicPr>
          <p:cNvPr id="4" name="Content Placeholder 36" descr="1.JPG">
            <a:extLst>
              <a:ext uri="{FF2B5EF4-FFF2-40B4-BE49-F238E27FC236}">
                <a16:creationId xmlns:a16="http://schemas.microsoft.com/office/drawing/2014/main" id="{D113A8D8-B9A4-4CD9-B621-D21AE8618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" y="0"/>
            <a:ext cx="12113500" cy="15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2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Royan International Hybrid Congress (2022)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Royan International Virtual Congress (2021)</dc:title>
  <dc:creator>Mahsa Sheikhan</dc:creator>
  <cp:lastModifiedBy>samaneh faraji</cp:lastModifiedBy>
  <cp:revision>5</cp:revision>
  <dcterms:created xsi:type="dcterms:W3CDTF">2021-08-23T10:54:16Z</dcterms:created>
  <dcterms:modified xsi:type="dcterms:W3CDTF">2022-04-07T09:17:19Z</dcterms:modified>
</cp:coreProperties>
</file>